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67" r:id="rId4"/>
    <p:sldId id="271" r:id="rId5"/>
    <p:sldId id="274" r:id="rId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2584B3-24DD-4702-8501-E2EFFB85596D}" v="1044" dt="2018-06-02T19:32:05.247"/>
    <p1510:client id="{444C2778-056E-46FE-8AD4-273DA34A5B68}" v="10" dt="2018-06-02T23:40:56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diminas Kapustavicius" userId="afa06326152c962e" providerId="LiveId" clId="{444C2778-056E-46FE-8AD4-273DA34A5B68}"/>
    <pc:docChg chg="modSld">
      <pc:chgData name="Gediminas Kapustavicius" userId="afa06326152c962e" providerId="LiveId" clId="{444C2778-056E-46FE-8AD4-273DA34A5B68}" dt="2018-06-02T23:40:56.823" v="9" actId="20577"/>
      <pc:docMkLst>
        <pc:docMk/>
      </pc:docMkLst>
      <pc:sldChg chg="modSp">
        <pc:chgData name="Gediminas Kapustavicius" userId="afa06326152c962e" providerId="LiveId" clId="{444C2778-056E-46FE-8AD4-273DA34A5B68}" dt="2018-06-02T23:40:56.823" v="9" actId="20577"/>
        <pc:sldMkLst>
          <pc:docMk/>
          <pc:sldMk cId="1986838482" sldId="273"/>
        </pc:sldMkLst>
        <pc:spChg chg="mod">
          <ac:chgData name="Gediminas Kapustavicius" userId="afa06326152c962e" providerId="LiveId" clId="{444C2778-056E-46FE-8AD4-273DA34A5B68}" dt="2018-06-02T23:40:56.823" v="9" actId="20577"/>
          <ac:spMkLst>
            <pc:docMk/>
            <pc:sldMk cId="1986838482" sldId="273"/>
            <ac:spMk id="3" creationId="{E1AF13B9-2E43-49EB-8A94-C6E057078F8C}"/>
          </ac:spMkLst>
        </pc:spChg>
      </pc:sldChg>
    </pc:docChg>
  </pc:docChgLst>
  <pc:docChgLst>
    <pc:chgData name="Gediminas Kapustavicius" userId="afa06326152c962e" providerId="LiveId" clId="{392584B3-24DD-4702-8501-E2EFFB85596D}"/>
    <pc:docChg chg="undo custSel addSld delSld modSld sldOrd">
      <pc:chgData name="Gediminas Kapustavicius" userId="afa06326152c962e" providerId="LiveId" clId="{392584B3-24DD-4702-8501-E2EFFB85596D}" dt="2018-06-02T19:32:05.247" v="1018" actId="207"/>
      <pc:docMkLst>
        <pc:docMk/>
      </pc:docMkLst>
      <pc:sldChg chg="addSp modSp del ord">
        <pc:chgData name="Gediminas Kapustavicius" userId="afa06326152c962e" providerId="LiveId" clId="{392584B3-24DD-4702-8501-E2EFFB85596D}" dt="2018-06-02T19:27:13.415" v="1013" actId="2696"/>
        <pc:sldMkLst>
          <pc:docMk/>
          <pc:sldMk cId="1881055500" sldId="257"/>
        </pc:sldMkLst>
        <pc:spChg chg="add mod">
          <ac:chgData name="Gediminas Kapustavicius" userId="afa06326152c962e" providerId="LiveId" clId="{392584B3-24DD-4702-8501-E2EFFB85596D}" dt="2018-06-02T16:39:43.249" v="206" actId="255"/>
          <ac:spMkLst>
            <pc:docMk/>
            <pc:sldMk cId="1881055500" sldId="257"/>
            <ac:spMk id="3" creationId="{290F832F-C6A2-456B-9604-10AB5D9ED34A}"/>
          </ac:spMkLst>
        </pc:spChg>
        <pc:spChg chg="add mod">
          <ac:chgData name="Gediminas Kapustavicius" userId="afa06326152c962e" providerId="LiveId" clId="{392584B3-24DD-4702-8501-E2EFFB85596D}" dt="2018-06-02T16:39:19.142" v="203" actId="1076"/>
          <ac:spMkLst>
            <pc:docMk/>
            <pc:sldMk cId="1881055500" sldId="257"/>
            <ac:spMk id="4" creationId="{11292D2B-5D9A-4816-9A3C-F08C9C0D847C}"/>
          </ac:spMkLst>
        </pc:spChg>
        <pc:picChg chg="mod">
          <ac:chgData name="Gediminas Kapustavicius" userId="afa06326152c962e" providerId="LiveId" clId="{392584B3-24DD-4702-8501-E2EFFB85596D}" dt="2018-06-02T16:34:37.236" v="173" actId="2696"/>
          <ac:picMkLst>
            <pc:docMk/>
            <pc:sldMk cId="1881055500" sldId="257"/>
            <ac:picMk id="2" creationId="{352C633E-701D-447C-998B-FC3B651A773C}"/>
          </ac:picMkLst>
        </pc:picChg>
      </pc:sldChg>
      <pc:sldChg chg="addSp modSp">
        <pc:chgData name="Gediminas Kapustavicius" userId="afa06326152c962e" providerId="LiveId" clId="{392584B3-24DD-4702-8501-E2EFFB85596D}" dt="2018-06-02T19:32:05.247" v="1018" actId="207"/>
        <pc:sldMkLst>
          <pc:docMk/>
          <pc:sldMk cId="1527181575" sldId="258"/>
        </pc:sldMkLst>
        <pc:spChg chg="add mod">
          <ac:chgData name="Gediminas Kapustavicius" userId="afa06326152c962e" providerId="LiveId" clId="{392584B3-24DD-4702-8501-E2EFFB85596D}" dt="2018-06-02T19:27:36.435" v="1014" actId="1076"/>
          <ac:spMkLst>
            <pc:docMk/>
            <pc:sldMk cId="1527181575" sldId="258"/>
            <ac:spMk id="3" creationId="{E1AF13B9-2E43-49EB-8A94-C6E057078F8C}"/>
          </ac:spMkLst>
        </pc:spChg>
        <pc:spChg chg="add mod">
          <ac:chgData name="Gediminas Kapustavicius" userId="afa06326152c962e" providerId="LiveId" clId="{392584B3-24DD-4702-8501-E2EFFB85596D}" dt="2018-06-02T19:32:05.247" v="1018" actId="207"/>
          <ac:spMkLst>
            <pc:docMk/>
            <pc:sldMk cId="1527181575" sldId="258"/>
            <ac:spMk id="4" creationId="{B1C39BBA-35CE-4544-9858-21906CA5237C}"/>
          </ac:spMkLst>
        </pc:spChg>
        <pc:picChg chg="mod">
          <ac:chgData name="Gediminas Kapustavicius" userId="afa06326152c962e" providerId="LiveId" clId="{392584B3-24DD-4702-8501-E2EFFB85596D}" dt="2018-06-02T16:29:09.879" v="124" actId="207"/>
          <ac:picMkLst>
            <pc:docMk/>
            <pc:sldMk cId="1527181575" sldId="258"/>
            <ac:picMk id="2" creationId="{6EA652AC-D6AF-4454-8E93-F7D6236DED31}"/>
          </ac:picMkLst>
        </pc:picChg>
      </pc:sldChg>
      <pc:sldChg chg="del">
        <pc:chgData name="Gediminas Kapustavicius" userId="afa06326152c962e" providerId="LiveId" clId="{392584B3-24DD-4702-8501-E2EFFB85596D}" dt="2018-06-02T19:27:08.064" v="1011" actId="2696"/>
        <pc:sldMkLst>
          <pc:docMk/>
          <pc:sldMk cId="3184707851" sldId="259"/>
        </pc:sldMkLst>
      </pc:sldChg>
      <pc:sldChg chg="addSp delSp modSp del mod setBg">
        <pc:chgData name="Gediminas Kapustavicius" userId="afa06326152c962e" providerId="LiveId" clId="{392584B3-24DD-4702-8501-E2EFFB85596D}" dt="2018-06-02T19:27:05.375" v="1010" actId="2696"/>
        <pc:sldMkLst>
          <pc:docMk/>
          <pc:sldMk cId="1156079110" sldId="260"/>
        </pc:sldMkLst>
        <pc:spChg chg="add del">
          <ac:chgData name="Gediminas Kapustavicius" userId="afa06326152c962e" providerId="LiveId" clId="{392584B3-24DD-4702-8501-E2EFFB85596D}" dt="2018-06-02T14:12:35.950" v="1" actId="26606"/>
          <ac:spMkLst>
            <pc:docMk/>
            <pc:sldMk cId="1156079110" sldId="260"/>
            <ac:spMk id="2" creationId="{0DD21D00-8F4E-4FF7-918C-5D86724C5244}"/>
          </ac:spMkLst>
        </pc:spChg>
        <pc:picChg chg="add del mod">
          <ac:chgData name="Gediminas Kapustavicius" userId="afa06326152c962e" providerId="LiveId" clId="{392584B3-24DD-4702-8501-E2EFFB85596D}" dt="2018-06-02T14:13:03.568" v="5" actId="26606"/>
          <ac:picMkLst>
            <pc:docMk/>
            <pc:sldMk cId="1156079110" sldId="260"/>
            <ac:picMk id="3" creationId="{891C30A0-8507-426D-B1AC-66CF68BE2BF9}"/>
          </ac:picMkLst>
        </pc:picChg>
        <pc:picChg chg="add mod">
          <ac:chgData name="Gediminas Kapustavicius" userId="afa06326152c962e" providerId="LiveId" clId="{392584B3-24DD-4702-8501-E2EFFB85596D}" dt="2018-06-02T14:21:17.365" v="7" actId="26606"/>
          <ac:picMkLst>
            <pc:docMk/>
            <pc:sldMk cId="1156079110" sldId="260"/>
            <ac:picMk id="4" creationId="{D56CACB9-ABD2-42E0-A7FA-84D399DF51A2}"/>
          </ac:picMkLst>
        </pc:picChg>
      </pc:sldChg>
      <pc:sldChg chg="addSp modSp add del mod setBg">
        <pc:chgData name="Gediminas Kapustavicius" userId="afa06326152c962e" providerId="LiveId" clId="{392584B3-24DD-4702-8501-E2EFFB85596D}" dt="2018-06-02T19:27:02.907" v="1009" actId="2696"/>
        <pc:sldMkLst>
          <pc:docMk/>
          <pc:sldMk cId="930122552" sldId="261"/>
        </pc:sldMkLst>
        <pc:picChg chg="add mod">
          <ac:chgData name="Gediminas Kapustavicius" userId="afa06326152c962e" providerId="LiveId" clId="{392584B3-24DD-4702-8501-E2EFFB85596D}" dt="2018-06-02T14:26:28.644" v="12" actId="962"/>
          <ac:picMkLst>
            <pc:docMk/>
            <pc:sldMk cId="930122552" sldId="261"/>
            <ac:picMk id="2" creationId="{F1C1FDD6-22A0-42CA-AD03-18D478169D4B}"/>
          </ac:picMkLst>
        </pc:picChg>
      </pc:sldChg>
      <pc:sldChg chg="addSp modSp add del mod setBg">
        <pc:chgData name="Gediminas Kapustavicius" userId="afa06326152c962e" providerId="LiveId" clId="{392584B3-24DD-4702-8501-E2EFFB85596D}" dt="2018-06-02T19:27:00.632" v="1008" actId="2696"/>
        <pc:sldMkLst>
          <pc:docMk/>
          <pc:sldMk cId="1226729894" sldId="262"/>
        </pc:sldMkLst>
        <pc:picChg chg="add mod">
          <ac:chgData name="Gediminas Kapustavicius" userId="afa06326152c962e" providerId="LiveId" clId="{392584B3-24DD-4702-8501-E2EFFB85596D}" dt="2018-06-02T15:12:23.911" v="21" actId="26606"/>
          <ac:picMkLst>
            <pc:docMk/>
            <pc:sldMk cId="1226729894" sldId="262"/>
            <ac:picMk id="2" creationId="{EB40CCBC-6243-48DB-9F5F-043AC40A815D}"/>
          </ac:picMkLst>
        </pc:picChg>
      </pc:sldChg>
      <pc:sldChg chg="addSp delSp modSp add del mod setBg">
        <pc:chgData name="Gediminas Kapustavicius" userId="afa06326152c962e" providerId="LiveId" clId="{392584B3-24DD-4702-8501-E2EFFB85596D}" dt="2018-06-02T15:12:13.349" v="18" actId="2696"/>
        <pc:sldMkLst>
          <pc:docMk/>
          <pc:sldMk cId="2504331445" sldId="262"/>
        </pc:sldMkLst>
        <pc:spChg chg="add">
          <ac:chgData name="Gediminas Kapustavicius" userId="afa06326152c962e" providerId="LiveId" clId="{392584B3-24DD-4702-8501-E2EFFB85596D}" dt="2018-06-02T15:11:59.356" v="17" actId="2696"/>
          <ac:spMkLst>
            <pc:docMk/>
            <pc:sldMk cId="2504331445" sldId="262"/>
            <ac:spMk id="3" creationId="{72363FF1-4838-4C8D-A495-C2D0F23892DD}"/>
          </ac:spMkLst>
        </pc:spChg>
        <pc:picChg chg="add del mod">
          <ac:chgData name="Gediminas Kapustavicius" userId="afa06326152c962e" providerId="LiveId" clId="{392584B3-24DD-4702-8501-E2EFFB85596D}" dt="2018-06-02T15:10:14.164" v="16" actId="2696"/>
          <ac:picMkLst>
            <pc:docMk/>
            <pc:sldMk cId="2504331445" sldId="262"/>
            <ac:picMk id="2" creationId="{A86DB251-4471-4A50-8349-A08680A27A95}"/>
          </ac:picMkLst>
        </pc:picChg>
      </pc:sldChg>
      <pc:sldChg chg="addSp modSp add del mod setBg">
        <pc:chgData name="Gediminas Kapustavicius" userId="afa06326152c962e" providerId="LiveId" clId="{392584B3-24DD-4702-8501-E2EFFB85596D}" dt="2018-06-02T19:26:58.410" v="1007" actId="2696"/>
        <pc:sldMkLst>
          <pc:docMk/>
          <pc:sldMk cId="2409754471" sldId="263"/>
        </pc:sldMkLst>
        <pc:picChg chg="add mod">
          <ac:chgData name="Gediminas Kapustavicius" userId="afa06326152c962e" providerId="LiveId" clId="{392584B3-24DD-4702-8501-E2EFFB85596D}" dt="2018-06-02T15:13:56.213" v="26" actId="962"/>
          <ac:picMkLst>
            <pc:docMk/>
            <pc:sldMk cId="2409754471" sldId="263"/>
            <ac:picMk id="2" creationId="{71E37108-F096-463C-BA5F-730C48015A47}"/>
          </ac:picMkLst>
        </pc:picChg>
      </pc:sldChg>
      <pc:sldChg chg="addSp modSp add del mod setBg">
        <pc:chgData name="Gediminas Kapustavicius" userId="afa06326152c962e" providerId="LiveId" clId="{392584B3-24DD-4702-8501-E2EFFB85596D}" dt="2018-06-02T19:26:56.086" v="1006" actId="2696"/>
        <pc:sldMkLst>
          <pc:docMk/>
          <pc:sldMk cId="3253183654" sldId="264"/>
        </pc:sldMkLst>
        <pc:picChg chg="add mod">
          <ac:chgData name="Gediminas Kapustavicius" userId="afa06326152c962e" providerId="LiveId" clId="{392584B3-24DD-4702-8501-E2EFFB85596D}" dt="2018-06-02T15:14:46.286" v="29" actId="26606"/>
          <ac:picMkLst>
            <pc:docMk/>
            <pc:sldMk cId="3253183654" sldId="264"/>
            <ac:picMk id="2" creationId="{C7E2FDB4-FF27-4FB4-BC0D-107DF1573F0C}"/>
          </ac:picMkLst>
        </pc:picChg>
      </pc:sldChg>
      <pc:sldChg chg="addSp delSp modSp add del mod setBg">
        <pc:chgData name="Gediminas Kapustavicius" userId="afa06326152c962e" providerId="LiveId" clId="{392584B3-24DD-4702-8501-E2EFFB85596D}" dt="2018-06-02T19:26:54.064" v="1005" actId="2696"/>
        <pc:sldMkLst>
          <pc:docMk/>
          <pc:sldMk cId="464520266" sldId="265"/>
        </pc:sldMkLst>
        <pc:picChg chg="add del mod">
          <ac:chgData name="Gediminas Kapustavicius" userId="afa06326152c962e" providerId="LiveId" clId="{392584B3-24DD-4702-8501-E2EFFB85596D}" dt="2018-06-02T15:16:26.079" v="35" actId="26606"/>
          <ac:picMkLst>
            <pc:docMk/>
            <pc:sldMk cId="464520266" sldId="265"/>
            <ac:picMk id="2" creationId="{B1FCE5B0-4BD0-4D13-BCDE-267E63056FCD}"/>
          </ac:picMkLst>
        </pc:picChg>
        <pc:picChg chg="add mod">
          <ac:chgData name="Gediminas Kapustavicius" userId="afa06326152c962e" providerId="LiveId" clId="{392584B3-24DD-4702-8501-E2EFFB85596D}" dt="2018-06-02T15:18:04.713" v="37" actId="26606"/>
          <ac:picMkLst>
            <pc:docMk/>
            <pc:sldMk cId="464520266" sldId="265"/>
            <ac:picMk id="3" creationId="{88D60FEE-DB67-4121-91BE-78463E9D34E8}"/>
          </ac:picMkLst>
        </pc:picChg>
      </pc:sldChg>
      <pc:sldChg chg="add del">
        <pc:chgData name="Gediminas Kapustavicius" userId="afa06326152c962e" providerId="LiveId" clId="{392584B3-24DD-4702-8501-E2EFFB85596D}" dt="2018-06-02T15:18:26.813" v="39" actId="2696"/>
        <pc:sldMkLst>
          <pc:docMk/>
          <pc:sldMk cId="1956562064" sldId="266"/>
        </pc:sldMkLst>
      </pc:sldChg>
      <pc:sldChg chg="addSp modSp add del mod ord setBg">
        <pc:chgData name="Gediminas Kapustavicius" userId="afa06326152c962e" providerId="LiveId" clId="{392584B3-24DD-4702-8501-E2EFFB85596D}" dt="2018-06-02T19:27:10.957" v="1012" actId="2696"/>
        <pc:sldMkLst>
          <pc:docMk/>
          <pc:sldMk cId="2141871600" sldId="266"/>
        </pc:sldMkLst>
        <pc:spChg chg="add mod">
          <ac:chgData name="Gediminas Kapustavicius" userId="afa06326152c962e" providerId="LiveId" clId="{392584B3-24DD-4702-8501-E2EFFB85596D}" dt="2018-06-02T16:44:56.181" v="257" actId="20577"/>
          <ac:spMkLst>
            <pc:docMk/>
            <pc:sldMk cId="2141871600" sldId="266"/>
            <ac:spMk id="3" creationId="{A13B9A5E-DA70-4574-BA30-75AFA7E68CAB}"/>
          </ac:spMkLst>
        </pc:spChg>
        <pc:picChg chg="add mod">
          <ac:chgData name="Gediminas Kapustavicius" userId="afa06326152c962e" providerId="LiveId" clId="{392584B3-24DD-4702-8501-E2EFFB85596D}" dt="2018-06-02T16:44:43.096" v="255" actId="1076"/>
          <ac:picMkLst>
            <pc:docMk/>
            <pc:sldMk cId="2141871600" sldId="266"/>
            <ac:picMk id="2" creationId="{A0DF5CAC-0135-45D8-B0E0-18D37908BD95}"/>
          </ac:picMkLst>
        </pc:picChg>
      </pc:sldChg>
      <pc:sldChg chg="addSp delSp modSp add mod ord setBg">
        <pc:chgData name="Gediminas Kapustavicius" userId="afa06326152c962e" providerId="LiveId" clId="{392584B3-24DD-4702-8501-E2EFFB85596D}" dt="2018-06-02T18:55:26.555" v="768" actId="1076"/>
        <pc:sldMkLst>
          <pc:docMk/>
          <pc:sldMk cId="822213629" sldId="267"/>
        </pc:sldMkLst>
        <pc:spChg chg="add mod">
          <ac:chgData name="Gediminas Kapustavicius" userId="afa06326152c962e" providerId="LiveId" clId="{392584B3-24DD-4702-8501-E2EFFB85596D}" dt="2018-06-02T18:55:00.799" v="764" actId="1076"/>
          <ac:spMkLst>
            <pc:docMk/>
            <pc:sldMk cId="822213629" sldId="267"/>
            <ac:spMk id="2" creationId="{4B0D700E-A66F-4C56-B19F-F82D40E924CD}"/>
          </ac:spMkLst>
        </pc:spChg>
        <pc:spChg chg="add mod">
          <ac:chgData name="Gediminas Kapustavicius" userId="afa06326152c962e" providerId="LiveId" clId="{392584B3-24DD-4702-8501-E2EFFB85596D}" dt="2018-06-02T18:55:06.127" v="765" actId="1076"/>
          <ac:spMkLst>
            <pc:docMk/>
            <pc:sldMk cId="822213629" sldId="267"/>
            <ac:spMk id="3" creationId="{28D3B1FD-3F69-416B-8EEE-83FFFCBCF941}"/>
          </ac:spMkLst>
        </pc:spChg>
        <pc:spChg chg="add mod">
          <ac:chgData name="Gediminas Kapustavicius" userId="afa06326152c962e" providerId="LiveId" clId="{392584B3-24DD-4702-8501-E2EFFB85596D}" dt="2018-06-02T18:55:14.819" v="766" actId="1076"/>
          <ac:spMkLst>
            <pc:docMk/>
            <pc:sldMk cId="822213629" sldId="267"/>
            <ac:spMk id="5" creationId="{83B90A8B-144E-4E78-8FBE-1053F686D334}"/>
          </ac:spMkLst>
        </pc:spChg>
        <pc:spChg chg="add mod">
          <ac:chgData name="Gediminas Kapustavicius" userId="afa06326152c962e" providerId="LiveId" clId="{392584B3-24DD-4702-8501-E2EFFB85596D}" dt="2018-06-02T18:55:26.555" v="768" actId="1076"/>
          <ac:spMkLst>
            <pc:docMk/>
            <pc:sldMk cId="822213629" sldId="267"/>
            <ac:spMk id="6" creationId="{015A8E7C-F989-4455-92DA-7712F5E3DAD7}"/>
          </ac:spMkLst>
        </pc:spChg>
        <pc:spChg chg="add del mod">
          <ac:chgData name="Gediminas Kapustavicius" userId="afa06326152c962e" providerId="LiveId" clId="{392584B3-24DD-4702-8501-E2EFFB85596D}" dt="2018-06-02T18:48:20.177" v="735" actId="1076"/>
          <ac:spMkLst>
            <pc:docMk/>
            <pc:sldMk cId="822213629" sldId="267"/>
            <ac:spMk id="7" creationId="{CB62FF35-765D-4795-8397-FAFD45730E4E}"/>
          </ac:spMkLst>
        </pc:spChg>
        <pc:spChg chg="add mod">
          <ac:chgData name="Gediminas Kapustavicius" userId="afa06326152c962e" providerId="LiveId" clId="{392584B3-24DD-4702-8501-E2EFFB85596D}" dt="2018-06-02T18:55:19.738" v="767" actId="1076"/>
          <ac:spMkLst>
            <pc:docMk/>
            <pc:sldMk cId="822213629" sldId="267"/>
            <ac:spMk id="8" creationId="{42FBDA1E-62FF-442D-83E0-F687C7DE76EC}"/>
          </ac:spMkLst>
        </pc:spChg>
        <pc:picChg chg="add del">
          <ac:chgData name="Gediminas Kapustavicius" userId="afa06326152c962e" providerId="LiveId" clId="{392584B3-24DD-4702-8501-E2EFFB85596D}" dt="2018-06-02T15:20:57.102" v="45" actId="962"/>
          <ac:picMkLst>
            <pc:docMk/>
            <pc:sldMk cId="822213629" sldId="267"/>
            <ac:picMk id="2" creationId="{F53B7005-AAEA-4804-B166-9CBB1BA61073}"/>
          </ac:picMkLst>
        </pc:picChg>
        <pc:picChg chg="add del">
          <ac:chgData name="Gediminas Kapustavicius" userId="afa06326152c962e" providerId="LiveId" clId="{392584B3-24DD-4702-8501-E2EFFB85596D}" dt="2018-06-02T15:21:11.599" v="47" actId="962"/>
          <ac:picMkLst>
            <pc:docMk/>
            <pc:sldMk cId="822213629" sldId="267"/>
            <ac:picMk id="3" creationId="{741C2FB9-D7EC-444E-88E9-946F163A5C69}"/>
          </ac:picMkLst>
        </pc:picChg>
        <pc:picChg chg="add mod">
          <ac:chgData name="Gediminas Kapustavicius" userId="afa06326152c962e" providerId="LiveId" clId="{392584B3-24DD-4702-8501-E2EFFB85596D}" dt="2018-06-02T18:54:36.911" v="763" actId="1076"/>
          <ac:picMkLst>
            <pc:docMk/>
            <pc:sldMk cId="822213629" sldId="267"/>
            <ac:picMk id="4" creationId="{A7883265-B5F3-4801-B953-AD9920919263}"/>
          </ac:picMkLst>
        </pc:picChg>
      </pc:sldChg>
      <pc:sldChg chg="addSp modSp add del mod setBg">
        <pc:chgData name="Gediminas Kapustavicius" userId="afa06326152c962e" providerId="LiveId" clId="{392584B3-24DD-4702-8501-E2EFFB85596D}" dt="2018-06-02T19:26:51.645" v="1004" actId="2696"/>
        <pc:sldMkLst>
          <pc:docMk/>
          <pc:sldMk cId="3316756644" sldId="268"/>
        </pc:sldMkLst>
        <pc:picChg chg="add mod">
          <ac:chgData name="Gediminas Kapustavicius" userId="afa06326152c962e" providerId="LiveId" clId="{392584B3-24DD-4702-8501-E2EFFB85596D}" dt="2018-06-02T15:22:46.901" v="56" actId="962"/>
          <ac:picMkLst>
            <pc:docMk/>
            <pc:sldMk cId="3316756644" sldId="268"/>
            <ac:picMk id="2" creationId="{CEABED7A-7E3C-4287-9E10-712EB73B3F3C}"/>
          </ac:picMkLst>
        </pc:picChg>
      </pc:sldChg>
      <pc:sldChg chg="addSp modSp add del mod setBg">
        <pc:chgData name="Gediminas Kapustavicius" userId="afa06326152c962e" providerId="LiveId" clId="{392584B3-24DD-4702-8501-E2EFFB85596D}" dt="2018-06-02T19:26:49.384" v="1003" actId="2696"/>
        <pc:sldMkLst>
          <pc:docMk/>
          <pc:sldMk cId="142620961" sldId="269"/>
        </pc:sldMkLst>
        <pc:picChg chg="add mod">
          <ac:chgData name="Gediminas Kapustavicius" userId="afa06326152c962e" providerId="LiveId" clId="{392584B3-24DD-4702-8501-E2EFFB85596D}" dt="2018-06-02T15:24:47.929" v="59" actId="26606"/>
          <ac:picMkLst>
            <pc:docMk/>
            <pc:sldMk cId="142620961" sldId="269"/>
            <ac:picMk id="2" creationId="{2A514E6A-FC54-48DE-9636-81C7321B92D4}"/>
          </ac:picMkLst>
        </pc:picChg>
      </pc:sldChg>
      <pc:sldChg chg="addSp modSp add del mod setBg">
        <pc:chgData name="Gediminas Kapustavicius" userId="afa06326152c962e" providerId="LiveId" clId="{392584B3-24DD-4702-8501-E2EFFB85596D}" dt="2018-06-02T19:26:47.409" v="1002" actId="2696"/>
        <pc:sldMkLst>
          <pc:docMk/>
          <pc:sldMk cId="4259440239" sldId="270"/>
        </pc:sldMkLst>
        <pc:picChg chg="add mod">
          <ac:chgData name="Gediminas Kapustavicius" userId="afa06326152c962e" providerId="LiveId" clId="{392584B3-24DD-4702-8501-E2EFFB85596D}" dt="2018-06-02T16:10:30.651" v="62" actId="26606"/>
          <ac:picMkLst>
            <pc:docMk/>
            <pc:sldMk cId="4259440239" sldId="270"/>
            <ac:picMk id="2" creationId="{B4F24F4C-435A-42D2-8884-7B28F87175BB}"/>
          </ac:picMkLst>
        </pc:picChg>
      </pc:sldChg>
      <pc:sldChg chg="addSp modSp add mod ord setBg">
        <pc:chgData name="Gediminas Kapustavicius" userId="afa06326152c962e" providerId="LiveId" clId="{392584B3-24DD-4702-8501-E2EFFB85596D}" dt="2018-06-02T19:16:26.715" v="932" actId="20577"/>
        <pc:sldMkLst>
          <pc:docMk/>
          <pc:sldMk cId="3508551879" sldId="271"/>
        </pc:sldMkLst>
        <pc:spChg chg="add mod">
          <ac:chgData name="Gediminas Kapustavicius" userId="afa06326152c962e" providerId="LiveId" clId="{392584B3-24DD-4702-8501-E2EFFB85596D}" dt="2018-06-02T18:56:01.426" v="769" actId="1076"/>
          <ac:spMkLst>
            <pc:docMk/>
            <pc:sldMk cId="3508551879" sldId="271"/>
            <ac:spMk id="3" creationId="{D67137AE-C2C0-460E-84B0-3FD7DB9B0CD9}"/>
          </ac:spMkLst>
        </pc:spChg>
        <pc:spChg chg="add mod">
          <ac:chgData name="Gediminas Kapustavicius" userId="afa06326152c962e" providerId="LiveId" clId="{392584B3-24DD-4702-8501-E2EFFB85596D}" dt="2018-06-02T19:02:12.872" v="821" actId="207"/>
          <ac:spMkLst>
            <pc:docMk/>
            <pc:sldMk cId="3508551879" sldId="271"/>
            <ac:spMk id="4" creationId="{14B99DA3-90CB-4445-ACF2-085AC469D852}"/>
          </ac:spMkLst>
        </pc:spChg>
        <pc:spChg chg="add mod">
          <ac:chgData name="Gediminas Kapustavicius" userId="afa06326152c962e" providerId="LiveId" clId="{392584B3-24DD-4702-8501-E2EFFB85596D}" dt="2018-06-02T19:11:33.911" v="876" actId="1076"/>
          <ac:spMkLst>
            <pc:docMk/>
            <pc:sldMk cId="3508551879" sldId="271"/>
            <ac:spMk id="5" creationId="{2E474426-98E1-4CBD-9CBF-3880D4833A75}"/>
          </ac:spMkLst>
        </pc:spChg>
        <pc:spChg chg="add mod">
          <ac:chgData name="Gediminas Kapustavicius" userId="afa06326152c962e" providerId="LiveId" clId="{392584B3-24DD-4702-8501-E2EFFB85596D}" dt="2018-06-02T19:13:58.210" v="909" actId="1076"/>
          <ac:spMkLst>
            <pc:docMk/>
            <pc:sldMk cId="3508551879" sldId="271"/>
            <ac:spMk id="6" creationId="{17CF131D-76F7-4A57-B868-2728ED4E413F}"/>
          </ac:spMkLst>
        </pc:spChg>
        <pc:spChg chg="add mod">
          <ac:chgData name="Gediminas Kapustavicius" userId="afa06326152c962e" providerId="LiveId" clId="{392584B3-24DD-4702-8501-E2EFFB85596D}" dt="2018-06-02T19:14:08.322" v="910" actId="1076"/>
          <ac:spMkLst>
            <pc:docMk/>
            <pc:sldMk cId="3508551879" sldId="271"/>
            <ac:spMk id="7" creationId="{20D3668D-AD2D-411C-8E54-2851BC900EF6}"/>
          </ac:spMkLst>
        </pc:spChg>
        <pc:spChg chg="add mod">
          <ac:chgData name="Gediminas Kapustavicius" userId="afa06326152c962e" providerId="LiveId" clId="{392584B3-24DD-4702-8501-E2EFFB85596D}" dt="2018-06-02T19:15:18.500" v="912" actId="207"/>
          <ac:spMkLst>
            <pc:docMk/>
            <pc:sldMk cId="3508551879" sldId="271"/>
            <ac:spMk id="8" creationId="{5C11AA48-4141-42EC-A6E5-EA3FC573EF8E}"/>
          </ac:spMkLst>
        </pc:spChg>
        <pc:spChg chg="add mod">
          <ac:chgData name="Gediminas Kapustavicius" userId="afa06326152c962e" providerId="LiveId" clId="{392584B3-24DD-4702-8501-E2EFFB85596D}" dt="2018-06-02T19:16:26.715" v="932" actId="20577"/>
          <ac:spMkLst>
            <pc:docMk/>
            <pc:sldMk cId="3508551879" sldId="271"/>
            <ac:spMk id="9" creationId="{C8D2AA58-9A06-43F0-960F-B7A8907FB92A}"/>
          </ac:spMkLst>
        </pc:spChg>
        <pc:picChg chg="add mod">
          <ac:chgData name="Gediminas Kapustavicius" userId="afa06326152c962e" providerId="LiveId" clId="{392584B3-24DD-4702-8501-E2EFFB85596D}" dt="2018-06-02T16:27:31.963" v="121" actId="20577"/>
          <ac:picMkLst>
            <pc:docMk/>
            <pc:sldMk cId="3508551879" sldId="271"/>
            <ac:picMk id="2" creationId="{777F4AD6-9C58-4DCC-9896-EBE9827C460C}"/>
          </ac:picMkLst>
        </pc:picChg>
      </pc:sldChg>
      <pc:sldChg chg="add del">
        <pc:chgData name="Gediminas Kapustavicius" userId="afa06326152c962e" providerId="LiveId" clId="{392584B3-24DD-4702-8501-E2EFFB85596D}" dt="2018-06-02T19:26:45.247" v="1001" actId="2696"/>
        <pc:sldMkLst>
          <pc:docMk/>
          <pc:sldMk cId="714103798" sldId="272"/>
        </pc:sldMkLst>
      </pc:sldChg>
      <pc:sldChg chg="addSp delSp modSp">
        <pc:chgData name="Gediminas Kapustavicius" userId="afa06326152c962e" providerId="LiveId" clId="{392584B3-24DD-4702-8501-E2EFFB85596D}" dt="2018-06-02T18:21:15.509" v="576" actId="207"/>
        <pc:sldMkLst>
          <pc:docMk/>
          <pc:sldMk cId="1986838482" sldId="273"/>
        </pc:sldMkLst>
        <pc:spChg chg="mod">
          <ac:chgData name="Gediminas Kapustavicius" userId="afa06326152c962e" providerId="LiveId" clId="{392584B3-24DD-4702-8501-E2EFFB85596D}" dt="2018-06-02T16:51:19.477" v="357" actId="1076"/>
          <ac:spMkLst>
            <pc:docMk/>
            <pc:sldMk cId="1986838482" sldId="273"/>
            <ac:spMk id="3" creationId="{E1AF13B9-2E43-49EB-8A94-C6E057078F8C}"/>
          </ac:spMkLst>
        </pc:spChg>
        <pc:spChg chg="mod">
          <ac:chgData name="Gediminas Kapustavicius" userId="afa06326152c962e" providerId="LiveId" clId="{392584B3-24DD-4702-8501-E2EFFB85596D}" dt="2018-06-02T16:45:21.573" v="259" actId="207"/>
          <ac:spMkLst>
            <pc:docMk/>
            <pc:sldMk cId="1986838482" sldId="273"/>
            <ac:spMk id="4" creationId="{B1C39BBA-35CE-4544-9858-21906CA5237C}"/>
          </ac:spMkLst>
        </pc:spChg>
        <pc:spChg chg="add mod">
          <ac:chgData name="Gediminas Kapustavicius" userId="afa06326152c962e" providerId="LiveId" clId="{392584B3-24DD-4702-8501-E2EFFB85596D}" dt="2018-06-02T18:20:16.882" v="571" actId="207"/>
          <ac:spMkLst>
            <pc:docMk/>
            <pc:sldMk cId="1986838482" sldId="273"/>
            <ac:spMk id="5" creationId="{5CEEFCE7-2079-4716-8AED-13FDC26D00FE}"/>
          </ac:spMkLst>
        </pc:spChg>
        <pc:spChg chg="add del mod">
          <ac:chgData name="Gediminas Kapustavicius" userId="afa06326152c962e" providerId="LiveId" clId="{392584B3-24DD-4702-8501-E2EFFB85596D}" dt="2018-06-02T16:53:34.051" v="398" actId="207"/>
          <ac:spMkLst>
            <pc:docMk/>
            <pc:sldMk cId="1986838482" sldId="273"/>
            <ac:spMk id="6" creationId="{23E70749-3C95-485E-A09D-054B1FD6AE9B}"/>
          </ac:spMkLst>
        </pc:spChg>
        <pc:spChg chg="add mod">
          <ac:chgData name="Gediminas Kapustavicius" userId="afa06326152c962e" providerId="LiveId" clId="{392584B3-24DD-4702-8501-E2EFFB85596D}" dt="2018-06-02T18:20:45.220" v="573" actId="207"/>
          <ac:spMkLst>
            <pc:docMk/>
            <pc:sldMk cId="1986838482" sldId="273"/>
            <ac:spMk id="7" creationId="{5EE0A13F-F938-4BDD-B8C9-265A188F8314}"/>
          </ac:spMkLst>
        </pc:spChg>
        <pc:spChg chg="add mod">
          <ac:chgData name="Gediminas Kapustavicius" userId="afa06326152c962e" providerId="LiveId" clId="{392584B3-24DD-4702-8501-E2EFFB85596D}" dt="2018-06-02T18:21:04.869" v="575" actId="207"/>
          <ac:spMkLst>
            <pc:docMk/>
            <pc:sldMk cId="1986838482" sldId="273"/>
            <ac:spMk id="8" creationId="{C61CAA34-6C1F-4E35-A23A-D80D43B5E42E}"/>
          </ac:spMkLst>
        </pc:spChg>
        <pc:spChg chg="add mod">
          <ac:chgData name="Gediminas Kapustavicius" userId="afa06326152c962e" providerId="LiveId" clId="{392584B3-24DD-4702-8501-E2EFFB85596D}" dt="2018-06-02T18:20:54.328" v="574" actId="207"/>
          <ac:spMkLst>
            <pc:docMk/>
            <pc:sldMk cId="1986838482" sldId="273"/>
            <ac:spMk id="9" creationId="{E6B64D5A-E0F0-496D-8199-E57D686C3FCD}"/>
          </ac:spMkLst>
        </pc:spChg>
        <pc:spChg chg="add mod">
          <ac:chgData name="Gediminas Kapustavicius" userId="afa06326152c962e" providerId="LiveId" clId="{392584B3-24DD-4702-8501-E2EFFB85596D}" dt="2018-06-02T18:21:15.509" v="576" actId="207"/>
          <ac:spMkLst>
            <pc:docMk/>
            <pc:sldMk cId="1986838482" sldId="273"/>
            <ac:spMk id="10" creationId="{90DE1C13-5CF6-4BC9-9D89-7A10F55CE8A4}"/>
          </ac:spMkLst>
        </pc:spChg>
      </pc:sldChg>
      <pc:sldChg chg="addSp delSp modSp">
        <pc:chgData name="Gediminas Kapustavicius" userId="afa06326152c962e" providerId="LiveId" clId="{392584B3-24DD-4702-8501-E2EFFB85596D}" dt="2018-06-02T19:25:06.472" v="1000" actId="1076"/>
        <pc:sldMkLst>
          <pc:docMk/>
          <pc:sldMk cId="3910440841" sldId="274"/>
        </pc:sldMkLst>
        <pc:spChg chg="del mod">
          <ac:chgData name="Gediminas Kapustavicius" userId="afa06326152c962e" providerId="LiveId" clId="{392584B3-24DD-4702-8501-E2EFFB85596D}" dt="2018-06-02T19:19:17.014" v="936" actId="1076"/>
          <ac:spMkLst>
            <pc:docMk/>
            <pc:sldMk cId="3910440841" sldId="274"/>
            <ac:spMk id="3" creationId="{E1AF13B9-2E43-49EB-8A94-C6E057078F8C}"/>
          </ac:spMkLst>
        </pc:spChg>
        <pc:spChg chg="del mod">
          <ac:chgData name="Gediminas Kapustavicius" userId="afa06326152c962e" providerId="LiveId" clId="{392584B3-24DD-4702-8501-E2EFFB85596D}" dt="2018-06-02T19:19:17.015" v="938" actId="1076"/>
          <ac:spMkLst>
            <pc:docMk/>
            <pc:sldMk cId="3910440841" sldId="274"/>
            <ac:spMk id="4" creationId="{B1C39BBA-35CE-4544-9858-21906CA5237C}"/>
          </ac:spMkLst>
        </pc:spChg>
        <pc:spChg chg="add mod">
          <ac:chgData name="Gediminas Kapustavicius" userId="afa06326152c962e" providerId="LiveId" clId="{392584B3-24DD-4702-8501-E2EFFB85596D}" dt="2018-06-02T19:24:52.044" v="999" actId="1076"/>
          <ac:spMkLst>
            <pc:docMk/>
            <pc:sldMk cId="3910440841" sldId="274"/>
            <ac:spMk id="5" creationId="{7B135B7E-5AE8-42CD-B3E9-21317DA0D1BC}"/>
          </ac:spMkLst>
        </pc:spChg>
        <pc:spChg chg="add mod">
          <ac:chgData name="Gediminas Kapustavicius" userId="afa06326152c962e" providerId="LiveId" clId="{392584B3-24DD-4702-8501-E2EFFB85596D}" dt="2018-06-02T19:25:06.472" v="1000" actId="1076"/>
          <ac:spMkLst>
            <pc:docMk/>
            <pc:sldMk cId="3910440841" sldId="274"/>
            <ac:spMk id="6" creationId="{37EED48A-984F-43D7-AE32-25AEDB96049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22D856D-A395-4641-A25F-C6E25BC09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B7911EB7-6144-4B1F-8FAB-B4A54CC87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235E5DC-C21B-4499-9671-B47EDAAB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438-5418-4ED3-A539-6F75785955BC}" type="datetimeFigureOut">
              <a:rPr lang="lt-LT" smtClean="0"/>
              <a:t>2018-06-03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143D62E-C5CF-4213-B863-522F20F10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B582F21-AFE8-466D-B6D5-EBB0A3A0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341-9678-4C51-BED3-EE218DD844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3062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8F82754-7E1B-4ACA-87ED-24E1E9CA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FABDFF8F-AD33-436C-8716-E56DC3866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3D20545-A1A8-45D2-88B4-D33AAA7D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438-5418-4ED3-A539-6F75785955BC}" type="datetimeFigureOut">
              <a:rPr lang="lt-LT" smtClean="0"/>
              <a:t>2018-06-03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B9E4192-5899-4C9F-AC5F-196E31E2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7E0D0E2-B355-47A0-B243-B915F02B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341-9678-4C51-BED3-EE218DD844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4969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C7094C28-9C58-42C8-9F64-1996600A1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06619DC1-C56C-4800-9AE0-CBB7B0E2D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97F8379-4CE2-4000-BB38-209E97A8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438-5418-4ED3-A539-6F75785955BC}" type="datetimeFigureOut">
              <a:rPr lang="lt-LT" smtClean="0"/>
              <a:t>2018-06-03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1DB3100-6D6D-4395-8246-243775E3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04E6693-4320-4F93-9002-607FF3AA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341-9678-4C51-BED3-EE218DD844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094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C5515D5-973F-4070-93A5-381DCE7F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647EFF6-A5D8-4426-B2E9-F0B0C504C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00F86BD-565C-4CAF-91F1-9C004946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438-5418-4ED3-A539-6F75785955BC}" type="datetimeFigureOut">
              <a:rPr lang="lt-LT" smtClean="0"/>
              <a:t>2018-06-03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AF7927F-17AC-4126-A771-E10E5FD9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021901B-0375-4DC1-8941-06D1DD59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341-9678-4C51-BED3-EE218DD844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0700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B1EE055-8CE7-4F48-9DC9-02D7BB24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66C0B09-B6D4-42EB-9FB8-958801508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FC5AEAC-AAB4-4965-8FFF-B1C5C849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438-5418-4ED3-A539-6F75785955BC}" type="datetimeFigureOut">
              <a:rPr lang="lt-LT" smtClean="0"/>
              <a:t>2018-06-03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A0498F8-5944-4FCB-B3D1-4DDCF47B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A0A9B3E-B85A-4078-A285-75B7C76A8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341-9678-4C51-BED3-EE218DD844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5891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7085BD4-7699-4FF9-A610-3CBA49396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C56CADC-78A8-48B2-90CC-A709521EC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F10B4EE5-A33B-4990-A112-C208C6114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D102DE82-BF5C-4BDF-90C6-48ECAD4E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438-5418-4ED3-A539-6F75785955BC}" type="datetimeFigureOut">
              <a:rPr lang="lt-LT" smtClean="0"/>
              <a:t>2018-06-03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F0FB94D-18F1-4A82-B850-80D88C790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DDBC8265-1101-434E-ADFE-AE32D31B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341-9678-4C51-BED3-EE218DD844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0567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AE5E344-8345-46E2-9C57-0D7AA076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CDF1BFB-B7D2-440C-9140-BBDB9E66E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BBC1C4-63F8-4CFA-A0A0-38211CAB6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DFB7AF0-3D0A-4270-95F9-E6D8E776B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3AF5ABE5-3AA2-41F5-BEFB-6E362F3197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12652F68-4A8C-4666-ACDF-60571665F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438-5418-4ED3-A539-6F75785955BC}" type="datetimeFigureOut">
              <a:rPr lang="lt-LT" smtClean="0"/>
              <a:t>2018-06-03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BF5722D1-2B8A-4EE0-95BA-E8F78715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7876060F-4141-4764-A962-A5CAD958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341-9678-4C51-BED3-EE218DD844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4265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CC712E-951D-490F-90C1-D776CF1D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F39607DF-E19A-4ECC-AF18-76C983815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438-5418-4ED3-A539-6F75785955BC}" type="datetimeFigureOut">
              <a:rPr lang="lt-LT" smtClean="0"/>
              <a:t>2018-06-03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5042CF17-E996-447A-ACDF-D1A6C9BC8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336815E5-8B6E-4176-8D01-D7AB85C2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341-9678-4C51-BED3-EE218DD844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1998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ECC1513C-B4FD-49C6-AC36-7D6095892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438-5418-4ED3-A539-6F75785955BC}" type="datetimeFigureOut">
              <a:rPr lang="lt-LT" smtClean="0"/>
              <a:t>2018-06-03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CBF55951-678D-4EE1-B596-36642F01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519C3A75-6DF6-4E99-BA59-2F9530F27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341-9678-4C51-BED3-EE218DD844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081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CBF3F8E-2612-4AA2-96C9-2E52E6C22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DB87BEE-DAD8-4321-A01D-AD596DEEF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02AEB057-F91A-47F4-98C0-09442B51F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0BD0902D-7FD2-4887-91D4-25DEB12C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438-5418-4ED3-A539-6F75785955BC}" type="datetimeFigureOut">
              <a:rPr lang="lt-LT" smtClean="0"/>
              <a:t>2018-06-03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3CD51365-3F37-48A7-818F-4E123991A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4F40EB02-CF18-4E1C-AAAC-FF5F95F7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341-9678-4C51-BED3-EE218DD844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9517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61C67F7-A31F-4291-9442-8FC328EA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22626CE4-6C88-49D3-B478-157AB60F3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CC915CC4-6F83-4B53-9473-0B7B9AAA7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35B98624-C116-4983-9CCC-01AC1A7D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438-5418-4ED3-A539-6F75785955BC}" type="datetimeFigureOut">
              <a:rPr lang="lt-LT" smtClean="0"/>
              <a:t>2018-06-03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470BDAD8-2C16-46C3-A717-A069E1F3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1DB201D7-8A58-4CBD-97E7-1059A43B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0341-9678-4C51-BED3-EE218DD844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751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F93BEBF-D40B-4EC5-BD64-B0EEB09E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23A70AA1-B46A-4989-A3EA-0536BE1CB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78BD611-E315-4C99-AC91-F28300F87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98438-5418-4ED3-A539-6F75785955BC}" type="datetimeFigureOut">
              <a:rPr lang="lt-LT" smtClean="0"/>
              <a:t>2018-06-03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A4CAD7B-CD54-49E7-B047-BE0E68029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64B6D01-1C41-454C-97AB-DC6BBBBB5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60341-9678-4C51-BED3-EE218DD844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3984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6EA652AC-D6AF-4454-8E93-F7D6236DED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AF13B9-2E43-49EB-8A94-C6E057078F8C}"/>
              </a:ext>
            </a:extLst>
          </p:cNvPr>
          <p:cNvSpPr txBox="1"/>
          <p:nvPr/>
        </p:nvSpPr>
        <p:spPr>
          <a:xfrm>
            <a:off x="689112" y="887894"/>
            <a:ext cx="491641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DVASINIO</a:t>
            </a:r>
            <a:r>
              <a:rPr lang="lt-L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r>
              <a:rPr lang="lt-L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AUGIMO LYGIAI</a:t>
            </a: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B1C39BBA-35CE-4544-9858-21906CA5237C}"/>
              </a:ext>
            </a:extLst>
          </p:cNvPr>
          <p:cNvSpPr/>
          <p:nvPr/>
        </p:nvSpPr>
        <p:spPr>
          <a:xfrm>
            <a:off x="728870" y="3564980"/>
            <a:ext cx="53936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Žiūrėkite, kokia meile apdovanojo mus Tėvas: mes vadinamės</a:t>
            </a:r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Dievo vaikai 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ir esame! Pasaulis nepažįsta mūsų, nes ir Jo nepažino. Mylimieji, dabar mes esame </a:t>
            </a:r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Dievo vaikai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bet dar nepasirodė, kas būsime (1 Jn 3, 1-2). </a:t>
            </a:r>
          </a:p>
        </p:txBody>
      </p:sp>
    </p:spTree>
    <p:extLst>
      <p:ext uri="{BB962C8B-B14F-4D97-AF65-F5344CB8AC3E}">
        <p14:creationId xmlns:p14="http://schemas.microsoft.com/office/powerpoint/2010/main" val="152718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6EA652AC-D6AF-4454-8E93-F7D6236DED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AF13B9-2E43-49EB-8A94-C6E057078F8C}"/>
              </a:ext>
            </a:extLst>
          </p:cNvPr>
          <p:cNvSpPr txBox="1"/>
          <p:nvPr/>
        </p:nvSpPr>
        <p:spPr>
          <a:xfrm>
            <a:off x="119268" y="159026"/>
            <a:ext cx="7543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DVASINĖS VAIKYSTĖS LYGIS.</a:t>
            </a: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B1C39BBA-35CE-4544-9858-21906CA5237C}"/>
              </a:ext>
            </a:extLst>
          </p:cNvPr>
          <p:cNvSpPr/>
          <p:nvPr/>
        </p:nvSpPr>
        <p:spPr>
          <a:xfrm>
            <a:off x="742122" y="4002302"/>
            <a:ext cx="5777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5CEEFCE7-2079-4716-8AED-13FDC26D00FE}"/>
              </a:ext>
            </a:extLst>
          </p:cNvPr>
          <p:cNvSpPr/>
          <p:nvPr/>
        </p:nvSpPr>
        <p:spPr>
          <a:xfrm>
            <a:off x="265044" y="839715"/>
            <a:ext cx="10986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Rašau jums, </a:t>
            </a:r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vaikeliai,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nes dėl Jo vardo atleistos jums nuodėmės (1 Jn 2, 12).</a:t>
            </a:r>
          </a:p>
          <a:p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Rašau jums, </a:t>
            </a:r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vaikeliai, 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nes pažinote Tėvą (1 Jn 2, 14).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5EE0A13F-F938-4BDD-B8C9-265A188F8314}"/>
              </a:ext>
            </a:extLst>
          </p:cNvPr>
          <p:cNvSpPr/>
          <p:nvPr/>
        </p:nvSpPr>
        <p:spPr>
          <a:xfrm>
            <a:off x="251789" y="1816990"/>
            <a:ext cx="112643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Aš, broliai, negalėjau kalbėti jums kaip dvasiniams, bet kaip kūniškiems, kaip </a:t>
            </a:r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kūdikiams Kristuje. 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Maitinau jus pienu, ne tvirtu maistu, kurio jūs negalėjote priimti. Net ir dabar negalite, nes tebesate kūniški. Jeigu tarp jūsų pavydas, nesantaika ir susiskaldymai, – argi nesate kūniški? Argi nesielgiate grynai žmogiškai? (1 </a:t>
            </a:r>
            <a:r>
              <a:rPr lang="lt-LT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Kor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3, 1-3). </a:t>
            </a:r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C61CAA34-6C1F-4E35-A23A-D80D43B5E42E}"/>
              </a:ext>
            </a:extLst>
          </p:cNvPr>
          <p:cNvSpPr/>
          <p:nvPr/>
        </p:nvSpPr>
        <p:spPr>
          <a:xfrm>
            <a:off x="265043" y="5259961"/>
            <a:ext cx="11463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Kad daugiau nebebūtume </a:t>
            </a:r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kūdikiai,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siūbuojami ir nešiojami bet kokio mokymo vėjo, žmonių apgaulės, gudrumo, vedančio į paklydimą (</a:t>
            </a:r>
            <a:r>
              <a:rPr lang="lt-LT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Ef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4, 14).</a:t>
            </a:r>
            <a:endParaRPr lang="lt-LT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tačiakampis 8">
            <a:extLst>
              <a:ext uri="{FF2B5EF4-FFF2-40B4-BE49-F238E27FC236}">
                <a16:creationId xmlns:a16="http://schemas.microsoft.com/office/drawing/2014/main" id="{E6B64D5A-E0F0-496D-8199-E57D686C3FCD}"/>
              </a:ext>
            </a:extLst>
          </p:cNvPr>
          <p:cNvSpPr/>
          <p:nvPr/>
        </p:nvSpPr>
        <p:spPr>
          <a:xfrm>
            <a:off x="251792" y="3896284"/>
            <a:ext cx="11264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Juk kiekvienas, maitinamas pienu, dar nepatyręs teisumo žodyje, nes tebėra </a:t>
            </a:r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kūdikis.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Tik subrendusiems dera stiprus maistas – tiems, kurie pratybomis išlavino savo pojūčius, kad atskirtų gera nuo blogo (</a:t>
            </a:r>
            <a:r>
              <a:rPr lang="lt-LT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5, 13-14).</a:t>
            </a:r>
          </a:p>
        </p:txBody>
      </p:sp>
      <p:sp>
        <p:nvSpPr>
          <p:cNvPr id="10" name="Stačiakampis 9">
            <a:extLst>
              <a:ext uri="{FF2B5EF4-FFF2-40B4-BE49-F238E27FC236}">
                <a16:creationId xmlns:a16="http://schemas.microsoft.com/office/drawing/2014/main" id="{90DE1C13-5CF6-4BC9-9D89-7A10F55CE8A4}"/>
              </a:ext>
            </a:extLst>
          </p:cNvPr>
          <p:cNvSpPr/>
          <p:nvPr/>
        </p:nvSpPr>
        <p:spPr>
          <a:xfrm>
            <a:off x="291548" y="6246601"/>
            <a:ext cx="11741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Kvailystė prisirišusi prie </a:t>
            </a:r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vaiko 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širdies, bet pamokymo rykštė išvaro ją (Pat 22, 15).</a:t>
            </a:r>
            <a:endParaRPr lang="lt-LT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683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 descr="Paveikslėlis, kuriame yra pastatas, laukas, siena, asmuo&#10;&#10;Sugeneruoto aprašo patikimumas labai didelis">
            <a:extLst>
              <a:ext uri="{FF2B5EF4-FFF2-40B4-BE49-F238E27FC236}">
                <a16:creationId xmlns:a16="http://schemas.microsoft.com/office/drawing/2014/main" id="{A7883265-B5F3-4801-B953-AD9920919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13841" b="1572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0D700E-A66F-4C56-B19F-F82D40E924CD}"/>
              </a:ext>
            </a:extLst>
          </p:cNvPr>
          <p:cNvSpPr txBox="1"/>
          <p:nvPr/>
        </p:nvSpPr>
        <p:spPr>
          <a:xfrm>
            <a:off x="212034" y="159025"/>
            <a:ext cx="7601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DVASINĖS JAUNYSTĖS LYGIS.</a:t>
            </a:r>
            <a:r>
              <a:rPr lang="lt-L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28D3B1FD-3F69-416B-8EEE-83FFFCBCF941}"/>
              </a:ext>
            </a:extLst>
          </p:cNvPr>
          <p:cNvSpPr/>
          <p:nvPr/>
        </p:nvSpPr>
        <p:spPr>
          <a:xfrm>
            <a:off x="210835" y="792683"/>
            <a:ext cx="11981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Ir jums, </a:t>
            </a:r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jaunuoliai, 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rašau, nes nugalėjote piktąjį (1 Jn 2, 13). 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Parašiau jums, </a:t>
            </a:r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jaunuoliai,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nes jūs stiprūs ir jumyse laikosi Dievo žodis, ir jūs nugalėjote piktąjį (1 Jn 2, 14).</a:t>
            </a: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83B90A8B-144E-4E78-8FBE-1053F686D334}"/>
              </a:ext>
            </a:extLst>
          </p:cNvPr>
          <p:cNvSpPr/>
          <p:nvPr/>
        </p:nvSpPr>
        <p:spPr>
          <a:xfrm>
            <a:off x="212035" y="1714354"/>
            <a:ext cx="11608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Kaip gali </a:t>
            </a:r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jaunuolis 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savo kelią išlaikyti tyrą? Laikydamasis Tavo žodžių. 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Visa širdimi ieškojau Tavęs, neleisk man nuo įsakymų Tavo nuklysti. Giliai širdyje paslėpiau Tavo žodį, kad Tau nenusidėčiau 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lt-LT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Ps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119, 9-11).</a:t>
            </a:r>
            <a:endParaRPr lang="lt-LT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015A8E7C-F989-4455-92DA-7712F5E3DAD7}"/>
              </a:ext>
            </a:extLst>
          </p:cNvPr>
          <p:cNvSpPr/>
          <p:nvPr/>
        </p:nvSpPr>
        <p:spPr>
          <a:xfrm>
            <a:off x="225286" y="4114295"/>
            <a:ext cx="115028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Jaunuoli,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džiaukis savo </a:t>
            </a:r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jaunyste!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Tegul tavo širdis džiugina tave ir eik, kur tavo širdis traukia ir kur akys mato, bet žinok, kad už viską turėsi atsiskaityti prieš Dievą (</a:t>
            </a:r>
            <a:r>
              <a:rPr lang="lt-LT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Ekl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9) Prisimink savo Kūrėją </a:t>
            </a:r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jaunystėje,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nelauk, kol ateis piktos dienos ir metai, apie kuriuos sakysi: „Man jie nepatinka“ (</a:t>
            </a:r>
            <a:r>
              <a:rPr lang="lt-LT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Ekl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12, 1). </a:t>
            </a:r>
            <a:endParaRPr lang="lt-LT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42FBDA1E-62FF-442D-83E0-F687C7DE76EC}"/>
              </a:ext>
            </a:extLst>
          </p:cNvPr>
          <p:cNvSpPr/>
          <p:nvPr/>
        </p:nvSpPr>
        <p:spPr>
          <a:xfrm>
            <a:off x="225287" y="5816553"/>
            <a:ext cx="11423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Iškęsk sunkumus kaip geras </a:t>
            </a:r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Kristaus Jėzaus karys.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Nė vienas kareivis neįsivelia į gyvenimo reikalus, norėdamas patikti jį pašaukusiam (2 </a:t>
            </a:r>
            <a:r>
              <a:rPr lang="lt-LT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2, 3-4). </a:t>
            </a:r>
          </a:p>
        </p:txBody>
      </p:sp>
    </p:spTree>
    <p:extLst>
      <p:ext uri="{BB962C8B-B14F-4D97-AF65-F5344CB8AC3E}">
        <p14:creationId xmlns:p14="http://schemas.microsoft.com/office/powerpoint/2010/main" val="82221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777F4AD6-9C58-4DCC-9896-EBE9827C46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t="8369" b="73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D67137AE-C2C0-460E-84B0-3FD7DB9B0CD9}"/>
              </a:ext>
            </a:extLst>
          </p:cNvPr>
          <p:cNvSpPr/>
          <p:nvPr/>
        </p:nvSpPr>
        <p:spPr>
          <a:xfrm>
            <a:off x="122181" y="183082"/>
            <a:ext cx="7185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DVASINĖS TĖVYSTĖS LYGIS.</a:t>
            </a:r>
            <a:endParaRPr lang="lt-LT" sz="3200" dirty="0"/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14B99DA3-90CB-4445-ACF2-085AC469D852}"/>
              </a:ext>
            </a:extLst>
          </p:cNvPr>
          <p:cNvSpPr/>
          <p:nvPr/>
        </p:nvSpPr>
        <p:spPr>
          <a:xfrm>
            <a:off x="145773" y="826461"/>
            <a:ext cx="10800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Rašau jums, </a:t>
            </a:r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tėvai,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nes pažinote Tą, kuris yra nuo pradžios (1 Jn 2, 13-14).</a:t>
            </a:r>
            <a:endParaRPr lang="lt-LT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2E474426-98E1-4CBD-9CBF-3880D4833A75}"/>
              </a:ext>
            </a:extLst>
          </p:cNvPr>
          <p:cNvSpPr/>
          <p:nvPr/>
        </p:nvSpPr>
        <p:spPr>
          <a:xfrm>
            <a:off x="145774" y="1396304"/>
            <a:ext cx="8428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Nors turėtumėte tūkstančius auklėtojų Kristuje, bet neturėsite daug </a:t>
            </a:r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tėvų,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nes Evangelija aš pagimdžiau jus Kristuje Jėzuje (1 </a:t>
            </a:r>
            <a:r>
              <a:rPr lang="lt-LT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Kor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4, 15). </a:t>
            </a: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17CF131D-76F7-4A57-B868-2728ED4E413F}"/>
              </a:ext>
            </a:extLst>
          </p:cNvPr>
          <p:cNvSpPr/>
          <p:nvPr/>
        </p:nvSpPr>
        <p:spPr>
          <a:xfrm>
            <a:off x="151013" y="2647986"/>
            <a:ext cx="6201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Timotiejui, tikram </a:t>
            </a:r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sūnui 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tikėjime (1 </a:t>
            </a:r>
            <a:r>
              <a:rPr lang="lt-LT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Tim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1, 2).</a:t>
            </a:r>
            <a:endParaRPr lang="lt-LT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20D3668D-AD2D-411C-8E54-2851BC900EF6}"/>
              </a:ext>
            </a:extLst>
          </p:cNvPr>
          <p:cNvSpPr/>
          <p:nvPr/>
        </p:nvSpPr>
        <p:spPr>
          <a:xfrm>
            <a:off x="198784" y="3220423"/>
            <a:ext cx="8309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 dėlto pas jus buvome švelnūs, tarsi maitinanti </a:t>
            </a:r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motina,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globojanti savo kūdikius. Taip jus mylėdami, troškome pasidalyti su jumis ne tik Dievo Evangelija, bet ir savo gyvybe, nes tapote mums brangūs (1 </a:t>
            </a:r>
            <a:r>
              <a:rPr lang="lt-LT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2, 7-8). </a:t>
            </a:r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5C11AA48-4141-42EC-A6E5-EA3FC573EF8E}"/>
              </a:ext>
            </a:extLst>
          </p:cNvPr>
          <p:cNvSpPr/>
          <p:nvPr/>
        </p:nvSpPr>
        <p:spPr>
          <a:xfrm>
            <a:off x="198781" y="4949184"/>
            <a:ext cx="9475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Jūs žinote, kaip kiekvieną iš jūsų raginome, kalbinome, maldavome, tarsi </a:t>
            </a:r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tėvas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savo vaikus, kad elgtumėtės kaip dera prieš Dievą, kuris jus šaukia į savo karalystę ir šlovę (1 </a:t>
            </a:r>
            <a:r>
              <a:rPr lang="lt-LT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2, 11-12). </a:t>
            </a:r>
          </a:p>
        </p:txBody>
      </p:sp>
      <p:sp>
        <p:nvSpPr>
          <p:cNvPr id="9" name="Stačiakampis 8">
            <a:extLst>
              <a:ext uri="{FF2B5EF4-FFF2-40B4-BE49-F238E27FC236}">
                <a16:creationId xmlns:a16="http://schemas.microsoft.com/office/drawing/2014/main" id="{C8D2AA58-9A06-43F0-960F-B7A8907FB92A}"/>
              </a:ext>
            </a:extLst>
          </p:cNvPr>
          <p:cNvSpPr/>
          <p:nvPr/>
        </p:nvSpPr>
        <p:spPr>
          <a:xfrm>
            <a:off x="167298" y="6292334"/>
            <a:ext cx="9398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Jaunuolių garbė – jėga, o senuosius puošia žili plaukai (Pat 20, 29).</a:t>
            </a:r>
            <a:endParaRPr lang="lt-LT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855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6EA652AC-D6AF-4454-8E93-F7D6236DED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7B135B7E-5AE8-42CD-B3E9-21317DA0D1BC}"/>
              </a:ext>
            </a:extLst>
          </p:cNvPr>
          <p:cNvSpPr/>
          <p:nvPr/>
        </p:nvSpPr>
        <p:spPr>
          <a:xfrm>
            <a:off x="463825" y="2709567"/>
            <a:ext cx="51550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Visiems, kurie Jį priėmė, Jis davė galią tapti </a:t>
            </a:r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Dievo vaikais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tiems, kurie tiki Jo vardą, kurie ne iš kraujo, ne iš kūno norų ir ne iš vyro norų, bet </a:t>
            </a:r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iš Dievo gimę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(Jn 1, 12-13).</a:t>
            </a:r>
            <a:r>
              <a:rPr lang="lt-L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37EED48A-984F-43D7-AE32-25AEDB960497}"/>
              </a:ext>
            </a:extLst>
          </p:cNvPr>
          <p:cNvSpPr/>
          <p:nvPr/>
        </p:nvSpPr>
        <p:spPr>
          <a:xfrm>
            <a:off x="450573" y="701213"/>
            <a:ext cx="60297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Tarp jų kadaise ir mes visi gyvenome, sekdami savo kūno geiduliais, vykdydami kūno ir minčių troškimus, ir iš prigimties </a:t>
            </a:r>
            <a:r>
              <a:rPr lang="lt-LT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buvome rūstybės vaikai 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kaip ir kiti (</a:t>
            </a:r>
            <a:r>
              <a:rPr lang="lt-LT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Ef</a:t>
            </a:r>
            <a:r>
              <a:rPr lang="lt-L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2, 3).</a:t>
            </a:r>
            <a:endParaRPr lang="lt-LT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0440841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435</Words>
  <Application>Microsoft Office PowerPoint</Application>
  <PresentationFormat>Plačiaekranė</PresentationFormat>
  <Paragraphs>26</Paragraphs>
  <Slides>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Gediminas Kapustavicius</dc:creator>
  <cp:lastModifiedBy>Gediminas Kapustavicius</cp:lastModifiedBy>
  <cp:revision>1</cp:revision>
  <dcterms:created xsi:type="dcterms:W3CDTF">2018-06-02T13:45:01Z</dcterms:created>
  <dcterms:modified xsi:type="dcterms:W3CDTF">2018-06-02T23:41:03Z</dcterms:modified>
</cp:coreProperties>
</file>